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1C124-30EA-44E9-9F2C-4E428A1A82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FDB39-E17E-46CE-861E-64EA0E1C1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EXCEL</a:t>
            </a:r>
            <a:endParaRPr lang="en-US" dirty="0"/>
          </a:p>
        </p:txBody>
      </p:sp>
      <p:sp>
        <p:nvSpPr>
          <p:cNvPr id="5122" name="AutoShape 2" descr="Grouping Worksheets in Microsoft Exc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4" name="Picture 4" descr="Intro to Microsoft Excel | Yakima Parks and Recre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8717451" cy="240065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What is MS Excel?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MS Excel is a spreadsheet program where one can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record data in the form of tables. It is easy to analyze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data in an Excel spreadsheet. The image given below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 represents how an Excel spreadsheet looks like: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  </a:t>
            </a:r>
            <a:endParaRPr kumimoji="0" lang="en-US" sz="423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Roboto"/>
              <a:cs typeface="Arial" pitchFamily="34" charset="0"/>
            </a:endParaRPr>
          </a:p>
        </p:txBody>
      </p:sp>
      <p:pic>
        <p:nvPicPr>
          <p:cNvPr id="2050" name="Picture 2" descr="MS Excel Spreadshe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786058"/>
            <a:ext cx="4688923" cy="2428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85728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Features of MS Excel</a:t>
            </a:r>
          </a:p>
          <a:p>
            <a:r>
              <a:rPr lang="en-US" dirty="0"/>
              <a:t>Various editing and formatting can be done on an Excel spreadsheet. Discussed below are the various features of MS Excel. 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428737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Home</a:t>
            </a:r>
            <a:endParaRPr lang="en-US" sz="2000" dirty="0"/>
          </a:p>
          <a:p>
            <a:pPr lvl="1"/>
            <a:r>
              <a:rPr lang="en-US" sz="2000" dirty="0"/>
              <a:t>Comprises options like font size, font styles, font </a:t>
            </a:r>
            <a:r>
              <a:rPr lang="en-US" sz="2000" dirty="0" smtClean="0"/>
              <a:t>color, </a:t>
            </a:r>
            <a:r>
              <a:rPr lang="en-US" sz="2000" dirty="0"/>
              <a:t>background </a:t>
            </a:r>
            <a:r>
              <a:rPr lang="en-US" sz="2000" dirty="0" smtClean="0"/>
              <a:t>color, </a:t>
            </a:r>
            <a:r>
              <a:rPr lang="en-US" sz="2000" dirty="0"/>
              <a:t>alignment, formatting options and styles, insertion and deletion of cells and editing options</a:t>
            </a:r>
          </a:p>
          <a:p>
            <a:r>
              <a:rPr lang="en-US" sz="2000" b="1" dirty="0"/>
              <a:t>Insert</a:t>
            </a:r>
            <a:endParaRPr lang="en-US" sz="2000" dirty="0"/>
          </a:p>
          <a:p>
            <a:pPr lvl="1"/>
            <a:r>
              <a:rPr lang="en-US" sz="2000" dirty="0"/>
              <a:t>Comprises options like table format and style, inserting images and figures, adding graphs, charts and </a:t>
            </a:r>
            <a:r>
              <a:rPr lang="en-US" sz="2000" dirty="0" smtClean="0"/>
              <a:t>spark lines, </a:t>
            </a:r>
            <a:r>
              <a:rPr lang="en-US" sz="2000" dirty="0"/>
              <a:t>header and footer option, equation and symbols</a:t>
            </a:r>
          </a:p>
          <a:p>
            <a:r>
              <a:rPr lang="en-US" sz="2000" b="1" dirty="0"/>
              <a:t>Page Layout</a:t>
            </a:r>
            <a:endParaRPr lang="en-US" sz="2000" dirty="0"/>
          </a:p>
          <a:p>
            <a:pPr lvl="1"/>
            <a:r>
              <a:rPr lang="en-US" sz="2000" dirty="0"/>
              <a:t>Themes, orientation and page setup options are available under the page layout option</a:t>
            </a:r>
          </a:p>
          <a:p>
            <a:r>
              <a:rPr lang="en-US" sz="2000" b="1" dirty="0"/>
              <a:t>Formulas</a:t>
            </a:r>
            <a:endParaRPr lang="en-US" sz="2000" dirty="0"/>
          </a:p>
          <a:p>
            <a:pPr lvl="1"/>
            <a:r>
              <a:rPr lang="en-US" sz="2000" dirty="0"/>
              <a:t>Since tables with a large amount of data can be created in MS excel, under this feature, you can add formulas to your table and get quicker solutions </a:t>
            </a:r>
          </a:p>
          <a:p>
            <a:r>
              <a:rPr lang="en-US" sz="2000" b="1" dirty="0"/>
              <a:t>Data</a:t>
            </a:r>
            <a:endParaRPr lang="en-US" sz="2000" dirty="0"/>
          </a:p>
          <a:p>
            <a:pPr lvl="1"/>
            <a:r>
              <a:rPr lang="en-US" sz="2000" dirty="0"/>
              <a:t>Adding external data (from the web), filtering options and data tools are available under this category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Benefits of Using MS Excel</a:t>
            </a:r>
          </a:p>
          <a:p>
            <a:r>
              <a:rPr lang="en-US" dirty="0"/>
              <a:t>MS Excel is widely used for various purposes because the data is easy to save, and information can be added and removed without any discomfort and less hard work.</a:t>
            </a:r>
          </a:p>
          <a:p>
            <a:r>
              <a:rPr lang="en-US" dirty="0"/>
              <a:t>Given below are a few important benefits of using MS Excel:</a:t>
            </a:r>
          </a:p>
          <a:p>
            <a:r>
              <a:rPr lang="en-US" sz="2400" b="1" dirty="0"/>
              <a:t>Easy To Store Data:</a:t>
            </a:r>
            <a:r>
              <a:rPr lang="en-US" dirty="0"/>
              <a:t> Since there is no limit to the amount of information that can be saved in a spreadsheet, MS Excel is widely used to save data or to </a:t>
            </a:r>
            <a:r>
              <a:rPr lang="en-US" dirty="0" err="1"/>
              <a:t>analyse</a:t>
            </a:r>
            <a:r>
              <a:rPr lang="en-US" dirty="0"/>
              <a:t> data. Filtering information in Excel is easy and convenient.</a:t>
            </a:r>
          </a:p>
          <a:p>
            <a:r>
              <a:rPr lang="en-US" sz="2400" b="1" dirty="0"/>
              <a:t>Easy To Recover Data:</a:t>
            </a:r>
            <a:r>
              <a:rPr lang="en-US" dirty="0"/>
              <a:t> If the information is written on a piece of paper, finding it may take longer, however, this is not the case with excel spreadsheets. Finding and recovering data is easy.</a:t>
            </a:r>
          </a:p>
          <a:p>
            <a:r>
              <a:rPr lang="en-US" sz="2400" b="1" dirty="0"/>
              <a:t>Application of Mathematical Formulas:</a:t>
            </a:r>
            <a:r>
              <a:rPr lang="en-US" dirty="0"/>
              <a:t> Doing calculations has become easier and less time-taking with the formulas option in MS excel</a:t>
            </a:r>
          </a:p>
          <a:p>
            <a:r>
              <a:rPr lang="en-US" b="1" dirty="0"/>
              <a:t>More Secure:</a:t>
            </a:r>
            <a:r>
              <a:rPr lang="en-US" dirty="0"/>
              <a:t> These spreadsheets can be password secured in a laptop or personal computer and the probability of losing them is way lesser in comparison to data written in registers or piece of paper.</a:t>
            </a:r>
          </a:p>
          <a:p>
            <a:r>
              <a:rPr lang="en-US" sz="2400" b="1" dirty="0"/>
              <a:t>Data at One Place:</a:t>
            </a:r>
            <a:r>
              <a:rPr lang="en-US" sz="2400" dirty="0"/>
              <a:t> </a:t>
            </a:r>
            <a:r>
              <a:rPr lang="en-US" dirty="0"/>
              <a:t>Earlier, data was to be kept in different files and registers when the paperwork was done. Now, this has become convenient as more than one worksheet can be added in a single MS </a:t>
            </a:r>
            <a:r>
              <a:rPr lang="en-US" dirty="0" smtClean="0"/>
              <a:t>Excel file.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hank You Slide 24 PowerPoint Template | SlideUpLif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236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MS EXCEL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EXCEL</dc:title>
  <dc:creator>Os</dc:creator>
  <cp:lastModifiedBy>BCA</cp:lastModifiedBy>
  <cp:revision>3</cp:revision>
  <dcterms:created xsi:type="dcterms:W3CDTF">2022-07-21T05:47:53Z</dcterms:created>
  <dcterms:modified xsi:type="dcterms:W3CDTF">2022-08-02T06:23:48Z</dcterms:modified>
</cp:coreProperties>
</file>